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10" d="100"/>
          <a:sy n="110" d="100"/>
        </p:scale>
        <p:origin x="2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F1AB4-1235-4AD2-B241-F560CEE84E6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719DA-CB52-4F4C-BA78-4DB573E2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7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02F5FDA-3805-4EB8-863D-CFF2E44CA008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9244D42-23B4-4717-BD6A-022B250A4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4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44D42-23B4-4717-BD6A-022B250A48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99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44D42-23B4-4717-BD6A-022B250A48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0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44D42-23B4-4717-BD6A-022B250A48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8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44D42-23B4-4717-BD6A-022B250A48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36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44D42-23B4-4717-BD6A-022B250A48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61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44D42-23B4-4717-BD6A-022B250A48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72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44D42-23B4-4717-BD6A-022B250A48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86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44D42-23B4-4717-BD6A-022B250A48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72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44D42-23B4-4717-BD6A-022B250A48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06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44D42-23B4-4717-BD6A-022B250A48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1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9786-C13C-405C-980C-C0CDD25502C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5E62-01AD-4A0F-AFD9-7F7142D3C5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9786-C13C-405C-980C-C0CDD25502C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5E62-01AD-4A0F-AFD9-7F7142D3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9786-C13C-405C-980C-C0CDD25502C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5E62-01AD-4A0F-AFD9-7F7142D3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9786-C13C-405C-980C-C0CDD25502C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5E62-01AD-4A0F-AFD9-7F7142D3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9786-C13C-405C-980C-C0CDD25502C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775E62-01AD-4A0F-AFD9-7F7142D3C55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9786-C13C-405C-980C-C0CDD25502C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5E62-01AD-4A0F-AFD9-7F7142D3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9786-C13C-405C-980C-C0CDD25502C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5E62-01AD-4A0F-AFD9-7F7142D3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9786-C13C-405C-980C-C0CDD25502C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5E62-01AD-4A0F-AFD9-7F7142D3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9786-C13C-405C-980C-C0CDD25502C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5E62-01AD-4A0F-AFD9-7F7142D3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9786-C13C-405C-980C-C0CDD25502C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5E62-01AD-4A0F-AFD9-7F7142D3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9786-C13C-405C-980C-C0CDD25502C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5E62-01AD-4A0F-AFD9-7F7142D3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319786-C13C-405C-980C-C0CDD25502C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775E62-01AD-4A0F-AFD9-7F7142D3C55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7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CONTRACTOR’S CASE STUDY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638800"/>
            <a:ext cx="6400800" cy="1011702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Brice Incorporated – Galena Campion Road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3131" y="12192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9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" y="1143000"/>
            <a:ext cx="457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Presenter Information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General Contractor in AK since 1961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Family owned until 2010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Calista Corporation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Current Organizational Structure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28601"/>
            <a:ext cx="7772400" cy="685799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Company Profile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62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Brice Incorporated – Heavy Civil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in Fairbanks, AK</a:t>
            </a:r>
          </a:p>
          <a:p>
            <a:r>
              <a:rPr lang="en-US" dirty="0" smtClean="0"/>
              <a:t>150-200 Full-time employees in peak season</a:t>
            </a:r>
          </a:p>
          <a:p>
            <a:r>
              <a:rPr lang="en-US" dirty="0" smtClean="0"/>
              <a:t>Remote, logistically challenging project specialists</a:t>
            </a:r>
          </a:p>
          <a:p>
            <a:r>
              <a:rPr lang="en-US" dirty="0" smtClean="0"/>
              <a:t>Blend of public and private clients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76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90" y="0"/>
            <a:ext cx="8229600" cy="1173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Galena Campion Road Case Study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90" y="914400"/>
            <a:ext cx="8229600" cy="2557434"/>
          </a:xfrm>
        </p:spPr>
        <p:txBody>
          <a:bodyPr/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Flooding in Spring 2013 and other challenges</a:t>
            </a:r>
          </a:p>
          <a:p>
            <a:pPr marL="137160" indent="0">
              <a:buNone/>
            </a:pP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990600" y="2517800"/>
            <a:ext cx="7217550" cy="4340200"/>
            <a:chOff x="609600" y="2670200"/>
            <a:chExt cx="7217550" cy="4340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670200"/>
              <a:ext cx="3255150" cy="4340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670200"/>
              <a:ext cx="3255150" cy="434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23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Sustainability Aspects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3952" y="990600"/>
            <a:ext cx="8229600" cy="2405034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6590" y="914400"/>
            <a:ext cx="8229600" cy="5715000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Local hire</a:t>
            </a:r>
          </a:p>
          <a:p>
            <a:r>
              <a:rPr lang="en-US" dirty="0" smtClean="0"/>
              <a:t>Local resource utilization</a:t>
            </a:r>
          </a:p>
          <a:p>
            <a:r>
              <a:rPr lang="en-US" dirty="0" smtClean="0"/>
              <a:t>Disaster response</a:t>
            </a:r>
          </a:p>
          <a:p>
            <a:r>
              <a:rPr lang="en-US" dirty="0" smtClean="0"/>
              <a:t>Clearing</a:t>
            </a:r>
          </a:p>
          <a:p>
            <a:r>
              <a:rPr lang="en-US" dirty="0" smtClean="0"/>
              <a:t>Permafrost protection</a:t>
            </a:r>
          </a:p>
          <a:p>
            <a:r>
              <a:rPr lang="en-US" dirty="0" smtClean="0"/>
              <a:t>Coordination with other community projects</a:t>
            </a:r>
          </a:p>
          <a:p>
            <a:r>
              <a:rPr lang="en-US" dirty="0" smtClean="0"/>
              <a:t>Project specification “upgrades”</a:t>
            </a:r>
          </a:p>
          <a:p>
            <a:r>
              <a:rPr lang="en-US" dirty="0" smtClean="0"/>
              <a:t>Agency coordination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37160" indent="0">
              <a:buFont typeface="Wingdings 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68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Local Hire </a:t>
            </a:r>
            <a:r>
              <a:rPr lang="en-US" sz="3600" dirty="0"/>
              <a:t>/</a:t>
            </a:r>
            <a:r>
              <a:rPr lang="en-US" sz="3600" dirty="0" smtClean="0"/>
              <a:t> </a:t>
            </a:r>
            <a:r>
              <a:rPr lang="en-US" sz="3600" dirty="0" smtClean="0"/>
              <a:t>Resource Utilization</a:t>
            </a:r>
          </a:p>
          <a:p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846138"/>
            <a:ext cx="8229600" cy="2405034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/>
              <a:t>Reduces crew mobilization costs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Reduces housing costs and footprint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Reduces equipment mobilization costs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Increases impact to local economy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Cannot be blind local utilization!</a:t>
            </a:r>
          </a:p>
          <a:p>
            <a:pPr marL="137160" indent="0">
              <a:buFont typeface="Wingdings 2"/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147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Disaster Response and Agency Coordination</a:t>
            </a:r>
          </a:p>
          <a:p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5881" y="1371600"/>
            <a:ext cx="8229600" cy="2405034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/>
              <a:t>Infrastructure needed to complete original contract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Haul routes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Housing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Permitting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Quantity constraints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Methodology constraints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Dynamic modification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marL="137160" indent="0">
              <a:buFont typeface="Wingdings 2"/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43200"/>
            <a:ext cx="5351362" cy="401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Clearing </a:t>
            </a:r>
            <a:r>
              <a:rPr lang="en-US" sz="3600" dirty="0"/>
              <a:t>/</a:t>
            </a:r>
            <a:r>
              <a:rPr lang="en-US" sz="3600" dirty="0" smtClean="0"/>
              <a:t> </a:t>
            </a:r>
            <a:r>
              <a:rPr lang="en-US" sz="3600" dirty="0" smtClean="0"/>
              <a:t>Permafrost Protection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14400"/>
            <a:ext cx="8305800" cy="4876800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/>
              <a:t>Scheduling Considerations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Heavy equipment over soft ground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Seasonal frost whiplash curves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Lower efficiency in cold conditions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Utilization of cleared materials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Permit requirement compliance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marL="137160" indent="0">
              <a:buFont typeface="Wingdings 2"/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29050"/>
            <a:ext cx="4038600" cy="3028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2905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Project Synergies and Specification “Upgrades”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9129" y="1295400"/>
            <a:ext cx="8305800" cy="4876800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/>
              <a:t>Reduced mobilization costs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Condensed schedules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Increased local hire utilization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Feedback to design engineers on goals of project and specifications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Constructability reviews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marL="137160" indent="0">
              <a:buFont typeface="Wingdings 2"/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89" y="4171950"/>
            <a:ext cx="3581400" cy="2686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61340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2836</TotalTime>
  <Words>212</Words>
  <Application>Microsoft Office PowerPoint</Application>
  <PresentationFormat>On-screen Show (4:3)</PresentationFormat>
  <Paragraphs>68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CONTRACTOR’S CASE STUDY</vt:lpstr>
      <vt:lpstr>PowerPoint Presentation</vt:lpstr>
      <vt:lpstr>Brice Incorporated – Heavy Civil</vt:lpstr>
      <vt:lpstr>Galena Campion Road 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marcust</dc:creator>
  <cp:lastModifiedBy>Marcus Trivette</cp:lastModifiedBy>
  <cp:revision>30</cp:revision>
  <cp:lastPrinted>2016-10-31T04:45:49Z</cp:lastPrinted>
  <dcterms:created xsi:type="dcterms:W3CDTF">2012-11-14T21:07:07Z</dcterms:created>
  <dcterms:modified xsi:type="dcterms:W3CDTF">2016-10-31T06:31:51Z</dcterms:modified>
</cp:coreProperties>
</file>